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10"/>
  </p:handoutMasterIdLst>
  <p:sldIdLst>
    <p:sldId id="282" r:id="rId4"/>
    <p:sldId id="283" r:id="rId5"/>
    <p:sldId id="317" r:id="rId6"/>
    <p:sldId id="316" r:id="rId7"/>
    <p:sldId id="323" r:id="rId8"/>
    <p:sldId id="322" r:id="rId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BDE9C-BC56-4C99-BD09-8BC161F708D2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F6543-944B-49B1-ABBC-CFE9242FFDC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80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421324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797811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2737809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4232284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13240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32284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80930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89807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84305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86019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5549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6580930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84393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28113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78113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3780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3989807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198430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578601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425549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578439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692811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490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F3DE-9FEF-4688-92BA-45F5E2DB7A3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B292A-366A-4444-AB95-738A59881F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0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hyperlink" Target="mailto:peru@sopecard.org" TargetMode="External"/><Relationship Id="rId4" Type="http://schemas.openxmlformats.org/officeDocument/2006/relationships/hyperlink" Target="http://www.sopecard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rectángulo"/>
          <p:cNvSpPr/>
          <p:nvPr/>
        </p:nvSpPr>
        <p:spPr>
          <a:xfrm rot="163285">
            <a:off x="2260795" y="3276668"/>
            <a:ext cx="2957594" cy="289206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6" name="5 Triángulo rectángulo"/>
          <p:cNvSpPr/>
          <p:nvPr/>
        </p:nvSpPr>
        <p:spPr>
          <a:xfrm flipH="1">
            <a:off x="4427984" y="3356992"/>
            <a:ext cx="2376264" cy="259228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7" name="6 Triángulo rectángulo"/>
          <p:cNvSpPr/>
          <p:nvPr/>
        </p:nvSpPr>
        <p:spPr>
          <a:xfrm rot="10800000">
            <a:off x="4427984" y="908720"/>
            <a:ext cx="2376264" cy="259228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8" name="7 Triángulo rectángulo"/>
          <p:cNvSpPr/>
          <p:nvPr/>
        </p:nvSpPr>
        <p:spPr>
          <a:xfrm rot="5234369">
            <a:off x="2230710" y="724321"/>
            <a:ext cx="2884817" cy="295840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9" name="8 Triángulo isósceles"/>
          <p:cNvSpPr/>
          <p:nvPr/>
        </p:nvSpPr>
        <p:spPr>
          <a:xfrm>
            <a:off x="4067944" y="620688"/>
            <a:ext cx="1060704" cy="914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9 Triángulo isósceles"/>
          <p:cNvSpPr/>
          <p:nvPr/>
        </p:nvSpPr>
        <p:spPr>
          <a:xfrm rot="10800000">
            <a:off x="4211960" y="5373216"/>
            <a:ext cx="1060704" cy="914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850674" y="116632"/>
            <a:ext cx="5437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XXVIII CONGRESO SUDAMERICANO DE CARDIOLOGIA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cs typeface="Times New Roman" pitchFamily="18" charset="0"/>
              </a:rPr>
              <a:t>XXVIII SOUTH AMERICAN CONGRESS OF CARDIOLOGY</a:t>
            </a:r>
            <a:endParaRPr lang="es-PE" sz="1600" b="1" dirty="0">
              <a:solidFill>
                <a:srgbClr val="FFFF00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“DR. JORGE RODRIGUEZ-LARRAÍN”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XIX CURSO DE CARDIOLOGIA PARA EL CONSULTOR</a:t>
            </a:r>
            <a:endParaRPr lang="es-PE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cs typeface="Arial" pitchFamily="34" charset="0"/>
              </a:rPr>
              <a:t>XIX CARDIOLOGY COURSE FOR THE CONSULTANT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627511" y="5492205"/>
            <a:ext cx="8229600" cy="795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s-PE" b="1" dirty="0">
                <a:solidFill>
                  <a:srgbClr val="FFFF00"/>
                </a:solidFill>
                <a:ea typeface="Calibri"/>
                <a:cs typeface="Times New Roman"/>
              </a:rPr>
              <a:t>CARDIOSUR 2018</a:t>
            </a:r>
          </a:p>
          <a:p>
            <a:endParaRPr lang="es-PE" dirty="0">
              <a:solidFill>
                <a:srgbClr val="FFFF00"/>
              </a:solidFill>
            </a:endParaRPr>
          </a:p>
        </p:txBody>
      </p:sp>
      <p:pic>
        <p:nvPicPr>
          <p:cNvPr id="13" name="Imagen 1" descr="29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36" y="2899917"/>
            <a:ext cx="1296144" cy="1296144"/>
          </a:xfrm>
          <a:prstGeom prst="rect">
            <a:avLst/>
          </a:prstGeom>
          <a:noFill/>
        </p:spPr>
      </p:pic>
      <p:pic>
        <p:nvPicPr>
          <p:cNvPr id="14" name="Imagen 4" descr="http://www.sopecard.org/peru/images/logos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4109" y="2863913"/>
            <a:ext cx="1422878" cy="1368152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9571" y="1503889"/>
            <a:ext cx="2223346" cy="3994239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6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Imagen 1" descr="29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296144" cy="1296144"/>
          </a:xfrm>
          <a:prstGeom prst="rect">
            <a:avLst/>
          </a:prstGeom>
          <a:noFill/>
        </p:spPr>
      </p:pic>
      <p:pic>
        <p:nvPicPr>
          <p:cNvPr id="22533" name="Imagen 4" descr="http://www.sopecard.org/peru/images/logos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32656"/>
            <a:ext cx="1422878" cy="1368152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99184" y="332656"/>
            <a:ext cx="5437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XXVIII CONGRESO SUDAMERICANO DE CARDIOLOGIA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cs typeface="Times New Roman" pitchFamily="18" charset="0"/>
              </a:rPr>
              <a:t>XXVIII SOUTH AMERICAN CONGRESS OF CARDIOLOGY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cs typeface="Times New Roman" pitchFamily="18" charset="0"/>
              </a:rPr>
              <a:t>“DR. JORGE RODRIGUEZ LARRAÓN”</a:t>
            </a:r>
            <a:endParaRPr lang="es-PE" sz="1600" b="1" dirty="0">
              <a:solidFill>
                <a:srgbClr val="FFFF00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XIX CURSO DE CARDIOLOGIA PARA EL CONSULTOR</a:t>
            </a:r>
            <a:endParaRPr lang="es-PE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cs typeface="Arial" pitchFamily="34" charset="0"/>
              </a:rPr>
              <a:t>XIX CARDIOLOGY COURSE FOR THE CONSULTANT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5900" y="9280525"/>
            <a:ext cx="54292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Informes: </a:t>
            </a: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  <a:hlinkClick r:id="rId4"/>
              </a:rPr>
              <a:t>www.sopecard.org</a:t>
            </a: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e-mail: </a:t>
            </a: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  <a:hlinkClick r:id="rId5"/>
              </a:rPr>
              <a:t>peru@sopecard.org</a:t>
            </a: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Telf: (51-1)4415932    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         http://www.sscardio.org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     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876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27 AL 30 DE JUNIO 2018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LIMA – PERÚ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922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591780" y="1566011"/>
            <a:ext cx="396044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prstClr val="white"/>
                </a:solidFill>
                <a:cs typeface="Times New Roman"/>
              </a:rPr>
              <a:t>Organizado por</a:t>
            </a:r>
          </a:p>
          <a:p>
            <a:pPr algn="ctr"/>
            <a:r>
              <a:rPr lang="es-PE" b="1" dirty="0">
                <a:solidFill>
                  <a:prstClr val="white"/>
                </a:solidFill>
                <a:cs typeface="Times New Roman"/>
              </a:rPr>
              <a:t>SOCIEDAD PERUANA DE CARDIOLOGÍA</a:t>
            </a:r>
            <a:endParaRPr lang="es-PE" dirty="0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1646" y="2150187"/>
            <a:ext cx="2562932" cy="4604305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200" b="1" dirty="0">
                <a:solidFill>
                  <a:srgbClr val="FF0000"/>
                </a:solidFill>
              </a:rPr>
              <a:t>CURSOS INTERNACIONALES PRECONGRESOS</a:t>
            </a:r>
            <a:br>
              <a:rPr lang="es-PE" sz="3200" b="1" dirty="0">
                <a:solidFill>
                  <a:srgbClr val="FF0000"/>
                </a:solidFill>
              </a:rPr>
            </a:br>
            <a:endParaRPr lang="es-PE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91679" y="836698"/>
          <a:ext cx="5688633" cy="5832669"/>
        </p:xfrm>
        <a:graphic>
          <a:graphicData uri="http://schemas.openxmlformats.org/drawingml/2006/table">
            <a:tbl>
              <a:tblPr/>
              <a:tblGrid>
                <a:gridCol w="631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0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771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CURSOS PRE CONGRESO MIERCOLES 27 DE JUNIO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INDEPEND NORTE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INDEPEND SUR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LIBERTADOR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PRECURSOR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8:30 - 10:30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CURSO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CURSO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CURSO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438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BREAK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INTERNACIONAL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CURSO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INTERNACIONAL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INTERNACIONAL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11:00 - 12:00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INSUFICIENCIA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INTERNACIONAL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ARRITMIAS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HIPERTENSION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CARDIACA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GENETICA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CARDIACAS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PULMONAR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12:15 - 13:00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CONFERENCIA MAGISTRAL JORGE DIGHIERO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Moderador: Dr. SALVADOR SIALER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PCI vs CABG for multiverse and LMCA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disease: Evidence and uncertainties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Ponente: DR. BERNARD  GERSH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13:00 - 15:00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SIMPOSIO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SERVIER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15:00 - 16:20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CURSO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CURSO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CURSO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16:20 - 16:25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INTERNACIONAL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CURSO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IMÁGENES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CARDIO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16:25 - 17:25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REHABILITACION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HEMODINAMICA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CARDIACAS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PEDIATRIA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17:25 - 17:30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(SUDAMERICA)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17:30-18:00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BREAK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18:00 - 18:45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CONFERENCIA MAGISTRAL REINALDO CHIAVERINI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Moderador: Dr. JAIME ESPINOZA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Innovative approaches to the future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management of CHF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Ponente: DR. BERNARD GERSH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18:45-19:00</a:t>
                      </a: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19:00 - 20:00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CONTROVERSIA DR ALFONSO CORREA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Moderador: Dr. MARIO ZUBIATE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Hiperlipidemia Mixta en LatinoAmérica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Sólo Fibratos/Sólo Estatinas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339438"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Ponentes: DR. JUAN BADIMON/DR. ENRIQUE MORALES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038657"/>
      </p:ext>
    </p:extLst>
  </p:cSld>
  <p:clrMapOvr>
    <a:masterClrMapping/>
  </p:clrMapOvr>
  <p:transition advTm="5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440"/>
            <a:ext cx="9164679" cy="68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55787"/>
      </p:ext>
    </p:extLst>
  </p:cSld>
  <p:clrMapOvr>
    <a:masterClrMapping/>
  </p:clrMapOvr>
  <p:transition advTm="5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645024"/>
            <a:ext cx="8229600" cy="32129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i="1" dirty="0">
                <a:solidFill>
                  <a:srgbClr val="FFFF00"/>
                </a:solidFill>
                <a:latin typeface="Adobe Garamond Pro" pitchFamily="18" charset="0"/>
              </a:rPr>
              <a:t>DECLARACIÓN </a:t>
            </a:r>
          </a:p>
          <a:p>
            <a:pPr algn="ctr">
              <a:buNone/>
            </a:pPr>
            <a:r>
              <a:rPr lang="es-PE" i="1" dirty="0">
                <a:solidFill>
                  <a:srgbClr val="FFFF00"/>
                </a:solidFill>
                <a:latin typeface="Adobe Garamond Pro" pitchFamily="18" charset="0"/>
              </a:rPr>
              <a:t>DE </a:t>
            </a:r>
          </a:p>
          <a:p>
            <a:pPr algn="ctr">
              <a:buNone/>
            </a:pPr>
            <a:r>
              <a:rPr lang="es-PE" i="1" dirty="0">
                <a:solidFill>
                  <a:srgbClr val="FFFF00"/>
                </a:solidFill>
                <a:latin typeface="Adobe Garamond Pro" pitchFamily="18" charset="0"/>
              </a:rPr>
              <a:t>PREVENCIÓN CARDIOVASCULAR</a:t>
            </a:r>
          </a:p>
          <a:p>
            <a:pPr algn="ctr">
              <a:buNone/>
            </a:pPr>
            <a:r>
              <a:rPr lang="es-PE" i="1" dirty="0">
                <a:solidFill>
                  <a:srgbClr val="FFFF00"/>
                </a:solidFill>
                <a:latin typeface="Adobe Garamond Pro" pitchFamily="18" charset="0"/>
              </a:rPr>
              <a:t>DR. WALDO FERNANDEZ  D.</a:t>
            </a:r>
          </a:p>
          <a:p>
            <a:pPr algn="ctr">
              <a:buNone/>
            </a:pPr>
            <a:r>
              <a:rPr lang="es-PE" i="1" dirty="0">
                <a:solidFill>
                  <a:srgbClr val="FFFF00"/>
                </a:solidFill>
                <a:latin typeface="Adobe Garamond Pro" pitchFamily="18" charset="0"/>
              </a:rPr>
              <a:t>1 DE JULIO 2018</a:t>
            </a:r>
          </a:p>
        </p:txBody>
      </p:sp>
      <p:pic>
        <p:nvPicPr>
          <p:cNvPr id="78850" name="Picture 2" descr="© 2016 Archivo De Prompe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4" y="260648"/>
            <a:ext cx="9217024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024" y="2924944"/>
            <a:ext cx="4355976" cy="1143000"/>
          </a:xfrm>
        </p:spPr>
        <p:txBody>
          <a:bodyPr>
            <a:normAutofit fontScale="90000"/>
          </a:bodyPr>
          <a:lstStyle/>
          <a:p>
            <a:r>
              <a:rPr lang="es-PE" i="1" dirty="0">
                <a:solidFill>
                  <a:srgbClr val="FFFF00"/>
                </a:solidFill>
                <a:latin typeface="Cataneo BT" pitchFamily="66" charset="0"/>
              </a:rPr>
              <a:t>Los </a:t>
            </a:r>
            <a:br>
              <a:rPr lang="es-PE" i="1" dirty="0">
                <a:solidFill>
                  <a:srgbClr val="FFFF00"/>
                </a:solidFill>
                <a:latin typeface="Cataneo BT" pitchFamily="66" charset="0"/>
              </a:rPr>
            </a:br>
            <a:r>
              <a:rPr lang="es-PE" i="1" dirty="0">
                <a:solidFill>
                  <a:srgbClr val="FFFF00"/>
                </a:solidFill>
                <a:latin typeface="Cataneo BT" pitchFamily="66" charset="0"/>
              </a:rPr>
              <a:t>esperamos</a:t>
            </a:r>
          </a:p>
        </p:txBody>
      </p:sp>
      <p:pic>
        <p:nvPicPr>
          <p:cNvPr id="4" name="Picture 6" descr="http://estamosjodidos.files.wordpress.com/2011/06/mapa-bandera-del-per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60851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286</Words>
  <Application>Microsoft Office PowerPoint</Application>
  <PresentationFormat>Presentación en pantalla (4:3)</PresentationFormat>
  <Paragraphs>109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Adobe Garamond Pro</vt:lpstr>
      <vt:lpstr>Arial</vt:lpstr>
      <vt:lpstr>Calibri</vt:lpstr>
      <vt:lpstr>Cataneo BT</vt:lpstr>
      <vt:lpstr>Times New Roman</vt:lpstr>
      <vt:lpstr>Tema de Office</vt:lpstr>
      <vt:lpstr>2_Tema de Office</vt:lpstr>
      <vt:lpstr>1_Tema de Office</vt:lpstr>
      <vt:lpstr>Presentación de PowerPoint</vt:lpstr>
      <vt:lpstr>Presentación de PowerPoint</vt:lpstr>
      <vt:lpstr>CURSOS INTERNACIONALES PRECONGRESOS </vt:lpstr>
      <vt:lpstr>Presentación de PowerPoint</vt:lpstr>
      <vt:lpstr>Presentación de PowerPoint</vt:lpstr>
      <vt:lpstr>Los  esperamos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Doctor Ruiz</dc:creator>
  <cp:lastModifiedBy>Jorge luis Sánchez Sánchez</cp:lastModifiedBy>
  <cp:revision>83</cp:revision>
  <dcterms:created xsi:type="dcterms:W3CDTF">2016-10-13T04:48:20Z</dcterms:created>
  <dcterms:modified xsi:type="dcterms:W3CDTF">2018-04-10T17:00:16Z</dcterms:modified>
</cp:coreProperties>
</file>